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68" r:id="rId3"/>
    <p:sldId id="256" r:id="rId4"/>
    <p:sldId id="266" r:id="rId5"/>
    <p:sldId id="274" r:id="rId6"/>
    <p:sldId id="269" r:id="rId7"/>
    <p:sldId id="270" r:id="rId8"/>
    <p:sldId id="271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2050F-283F-4295-A045-0718CAC84C61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D7474-7365-4480-AC25-2C58EAD99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30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13657e33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13657e334_0_15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BFA02-8E71-491D-B7B4-BC6566A3A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CEB1C-9902-4ADC-B547-65439B144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531FD-670D-427A-ADD7-E78B140B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BCFE1-42D9-4580-AA69-650B87C85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FE1A1-1958-4D00-AE18-1A0748D2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47F0-63C2-4990-BF63-C35477E7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45D76-9CE1-45FC-9491-8F27A569F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C0A19-6A5F-42FC-B29B-475CEED64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28963-4F89-4F04-B0F5-A25FAE53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2BA5A-CB28-4A4F-A322-2897167B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0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8A17C1-4071-4139-BBF4-46A831D0C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29E2A-5D6C-466A-8BCB-EA7DC5510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8830F-5DF0-4873-A73C-924050EE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87F13-9F9C-40C0-9B10-46AFF5F8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3D9C0-1F49-497A-876C-76B7F089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3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4675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6238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7449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5279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7719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5621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1640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017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1237E-8695-4562-B65F-F143EDA23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E4212-ADBF-459C-95AE-38F2717B5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23557-34FA-49EA-970B-2C9951571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A838F-9D64-41CE-981A-A6FB3A2F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763C-C9CE-4D63-A953-23835A22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00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547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1423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22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2727-CB2B-441C-9AF0-3A1C5D4C6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B4414-B79C-4133-84BF-0887180A3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6EDD-E48F-4DD0-B680-3117F447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D1C29-7D10-4724-8273-86E52DEF8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A939E-20B9-48E8-81A1-0B4A2890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6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07D2-A2AE-4973-8D7B-6B0975A96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74DED-A9BA-4EDD-A798-4D87C4CD4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3228F-45AB-4780-8532-47958C31E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6F1F8-56E7-45CC-B085-8E93D455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1D35F-F7EC-4029-93CD-9B2A0D2E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B9E3A-086F-4513-BFD7-43616847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9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CBB8-8104-4065-9125-EC0CC86E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6881B-DFB1-4093-B521-DB3B2480B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88AB6-BD96-434D-A717-8D45BE126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D17BD-5B36-481C-8556-7D8347995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B7BFA-D44B-4278-AFB0-300AB7E43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44CB7-9159-4518-AF88-314E7DDE4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CDB4C0-BF48-4F8E-8A23-9EF8B6034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B76035-B5BE-4F2F-99DA-9724E0B25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8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4BA53-2771-4BBC-BC3E-3A9F5DEE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4288A5-5EAC-4589-AE28-FB623C87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302D4-9BA8-47A4-B372-7F1183BE9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954E84-EE82-4024-9F7A-1F7DB77E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8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25D62F-EB9A-4EE5-AC1B-43AACE1C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2A5978-41C3-49F1-B7DC-C0BCC407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0873B-B68E-4E4A-A7A6-EE87F8BE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B4CC9-40B6-4F78-8453-C13484C2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0FC04-F3F0-4E6D-9E12-7D35F5708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FCF65-5FBB-4F22-BE95-61268C8D6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0410-98CB-4B65-A77F-96780F77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9CCC3-ACFC-46E7-98CD-932DACF4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C59F85-2837-48CC-96EA-64AA26B5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4769-9B41-48C7-B401-843F4EF8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501F3-5E71-415A-B1E3-540A4D13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07A1E-71AA-42B9-B39C-81ADA4357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DD2BC-B6E5-4936-8BEC-379D63DEB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F466C-DE55-422B-A775-B8A1225D2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5B96F-96F7-4CC3-AB93-32737A6F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8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E2E9C4-C031-4A0C-BF48-E7DD13B2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559D6-99FD-4FB4-A88C-F649DA68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8F3ED-F4FA-4AC5-B5D5-EE9862AE3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E2A8-2232-49FD-B6AD-483FF6A39B8A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B94D3-3FF8-411C-BAF3-D8C249834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6E1DB-242F-4DD2-9790-CBCAF4C3A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F9354-F83B-4E0F-B190-4C663BE37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1308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search.bentleysrealestate.com/search?s%5blocations%5d%5b0%5d%5bpostalCode%5d=01950&amp;sac=HOME_VALU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entleysrealestate.com/listings/14-brigg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earch.bentleysrealestate.com/r/7h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Ra5b7oGLITk?feature=oembed" TargetMode="Externa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B5C2A3-ED8F-414B-B233-53DAD87FB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71" y="2238009"/>
            <a:ext cx="8762813" cy="202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2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848BC8E5-E122-41AA-8A9C-FA1D85CD5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7" r="11680" b="1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8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different, bunch, drawing&#10;&#10;Description automatically generated">
            <a:extLst>
              <a:ext uri="{FF2B5EF4-FFF2-40B4-BE49-F238E27FC236}">
                <a16:creationId xmlns:a16="http://schemas.microsoft.com/office/drawing/2014/main" id="{E6F763B9-5E68-44A9-A8D8-CC3BF03AD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0" y="256732"/>
            <a:ext cx="10536120" cy="634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86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62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3"/>
          <p:cNvSpPr/>
          <p:nvPr/>
        </p:nvSpPr>
        <p:spPr>
          <a:xfrm>
            <a:off x="157400" y="175200"/>
            <a:ext cx="11877200" cy="650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3"/>
          <p:cNvSpPr txBox="1"/>
          <p:nvPr/>
        </p:nvSpPr>
        <p:spPr>
          <a:xfrm>
            <a:off x="571600" y="395667"/>
            <a:ext cx="11048800" cy="65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MARKETING TECH THAT </a:t>
            </a:r>
            <a:r>
              <a:rPr lang="en" sz="2667" b="1" kern="0">
                <a:solidFill>
                  <a:srgbClr val="1762AF"/>
                </a:solidFill>
                <a:latin typeface="Arial"/>
                <a:cs typeface="Arial"/>
                <a:sym typeface="Arial"/>
              </a:rPr>
              <a:t>NOT EVERYONE HAS</a:t>
            </a:r>
            <a:endParaRPr sz="2667" b="1" kern="0">
              <a:solidFill>
                <a:srgbClr val="1762A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3"/>
          <p:cNvSpPr/>
          <p:nvPr/>
        </p:nvSpPr>
        <p:spPr>
          <a:xfrm flipH="1">
            <a:off x="7814533" y="4092728"/>
            <a:ext cx="962400" cy="993200"/>
          </a:xfrm>
          <a:prstGeom prst="ellipse">
            <a:avLst/>
          </a:prstGeom>
          <a:solidFill>
            <a:srgbClr val="1762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6" name="Google Shape;296;p23"/>
          <p:cNvPicPr preferRelativeResize="0"/>
          <p:nvPr/>
        </p:nvPicPr>
        <p:blipFill rotWithShape="1">
          <a:blip r:embed="rId3">
            <a:alphaModFix/>
          </a:blip>
          <a:srcRect t="19077" b="19083"/>
          <a:stretch/>
        </p:blipFill>
        <p:spPr>
          <a:xfrm flipH="1">
            <a:off x="7953496" y="4366389"/>
            <a:ext cx="684465" cy="436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" name="Google Shape;297;p23"/>
          <p:cNvGrpSpPr/>
          <p:nvPr/>
        </p:nvGrpSpPr>
        <p:grpSpPr>
          <a:xfrm>
            <a:off x="3663168" y="2834737"/>
            <a:ext cx="3298385" cy="3360516"/>
            <a:chOff x="2747375" y="2126052"/>
            <a:chExt cx="2473789" cy="2520387"/>
          </a:xfrm>
        </p:grpSpPr>
        <p:sp>
          <p:nvSpPr>
            <p:cNvPr id="298" name="Google Shape;298;p23"/>
            <p:cNvSpPr/>
            <p:nvPr/>
          </p:nvSpPr>
          <p:spPr>
            <a:xfrm>
              <a:off x="2747375" y="2126052"/>
              <a:ext cx="721800" cy="744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9" name="Google Shape;299;p23"/>
            <p:cNvPicPr preferRelativeResize="0"/>
            <p:nvPr/>
          </p:nvPicPr>
          <p:blipFill rotWithShape="1">
            <a:blip r:embed="rId3">
              <a:alphaModFix/>
            </a:blip>
            <a:srcRect t="19077" b="19083"/>
            <a:stretch/>
          </p:blipFill>
          <p:spPr>
            <a:xfrm>
              <a:off x="2851729" y="2331298"/>
              <a:ext cx="513349" cy="327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23"/>
            <p:cNvSpPr/>
            <p:nvPr/>
          </p:nvSpPr>
          <p:spPr>
            <a:xfrm>
              <a:off x="3623369" y="2126052"/>
              <a:ext cx="721800" cy="744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1" name="Google Shape;301;p23"/>
            <p:cNvPicPr preferRelativeResize="0"/>
            <p:nvPr/>
          </p:nvPicPr>
          <p:blipFill rotWithShape="1">
            <a:blip r:embed="rId3">
              <a:alphaModFix/>
            </a:blip>
            <a:srcRect t="19077" b="19083"/>
            <a:stretch/>
          </p:blipFill>
          <p:spPr>
            <a:xfrm>
              <a:off x="3727724" y="2331298"/>
              <a:ext cx="513349" cy="327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23"/>
            <p:cNvSpPr/>
            <p:nvPr/>
          </p:nvSpPr>
          <p:spPr>
            <a:xfrm>
              <a:off x="4499364" y="2126052"/>
              <a:ext cx="721800" cy="744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3" name="Google Shape;303;p23"/>
            <p:cNvPicPr preferRelativeResize="0"/>
            <p:nvPr/>
          </p:nvPicPr>
          <p:blipFill rotWithShape="1">
            <a:blip r:embed="rId3">
              <a:alphaModFix/>
            </a:blip>
            <a:srcRect t="19077" b="19083"/>
            <a:stretch/>
          </p:blipFill>
          <p:spPr>
            <a:xfrm>
              <a:off x="4603718" y="2331298"/>
              <a:ext cx="513349" cy="327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3"/>
            <p:cNvSpPr/>
            <p:nvPr/>
          </p:nvSpPr>
          <p:spPr>
            <a:xfrm>
              <a:off x="2747375" y="3013796"/>
              <a:ext cx="721800" cy="744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5" name="Google Shape;305;p23"/>
            <p:cNvPicPr preferRelativeResize="0"/>
            <p:nvPr/>
          </p:nvPicPr>
          <p:blipFill rotWithShape="1">
            <a:blip r:embed="rId3">
              <a:alphaModFix/>
            </a:blip>
            <a:srcRect t="19077" b="19083"/>
            <a:stretch/>
          </p:blipFill>
          <p:spPr>
            <a:xfrm>
              <a:off x="2851729" y="3219042"/>
              <a:ext cx="513349" cy="327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23"/>
            <p:cNvSpPr/>
            <p:nvPr/>
          </p:nvSpPr>
          <p:spPr>
            <a:xfrm>
              <a:off x="3623369" y="3013796"/>
              <a:ext cx="721800" cy="744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7" name="Google Shape;307;p23"/>
            <p:cNvPicPr preferRelativeResize="0"/>
            <p:nvPr/>
          </p:nvPicPr>
          <p:blipFill rotWithShape="1">
            <a:blip r:embed="rId3">
              <a:alphaModFix/>
            </a:blip>
            <a:srcRect t="19077" b="19083"/>
            <a:stretch/>
          </p:blipFill>
          <p:spPr>
            <a:xfrm>
              <a:off x="3727724" y="3219042"/>
              <a:ext cx="513349" cy="327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3"/>
            <p:cNvSpPr/>
            <p:nvPr/>
          </p:nvSpPr>
          <p:spPr>
            <a:xfrm>
              <a:off x="2747375" y="3901540"/>
              <a:ext cx="721800" cy="744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09" name="Google Shape;309;p23"/>
            <p:cNvPicPr preferRelativeResize="0"/>
            <p:nvPr/>
          </p:nvPicPr>
          <p:blipFill rotWithShape="1">
            <a:blip r:embed="rId3">
              <a:alphaModFix/>
            </a:blip>
            <a:srcRect t="19077" b="19083"/>
            <a:stretch/>
          </p:blipFill>
          <p:spPr>
            <a:xfrm>
              <a:off x="2851729" y="4106785"/>
              <a:ext cx="513349" cy="327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23"/>
            <p:cNvSpPr/>
            <p:nvPr/>
          </p:nvSpPr>
          <p:spPr>
            <a:xfrm>
              <a:off x="3623369" y="3901540"/>
              <a:ext cx="721800" cy="744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1" name="Google Shape;311;p23"/>
            <p:cNvPicPr preferRelativeResize="0"/>
            <p:nvPr/>
          </p:nvPicPr>
          <p:blipFill rotWithShape="1">
            <a:blip r:embed="rId3">
              <a:alphaModFix/>
            </a:blip>
            <a:srcRect t="19077" b="19083"/>
            <a:stretch/>
          </p:blipFill>
          <p:spPr>
            <a:xfrm>
              <a:off x="3727724" y="4106785"/>
              <a:ext cx="513349" cy="327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3"/>
            <p:cNvSpPr/>
            <p:nvPr/>
          </p:nvSpPr>
          <p:spPr>
            <a:xfrm>
              <a:off x="4499364" y="3901540"/>
              <a:ext cx="721800" cy="7449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3" name="Google Shape;313;p23"/>
            <p:cNvPicPr preferRelativeResize="0"/>
            <p:nvPr/>
          </p:nvPicPr>
          <p:blipFill rotWithShape="1">
            <a:blip r:embed="rId3">
              <a:alphaModFix/>
            </a:blip>
            <a:srcRect t="19077" b="19083"/>
            <a:stretch/>
          </p:blipFill>
          <p:spPr>
            <a:xfrm>
              <a:off x="4603718" y="4106785"/>
              <a:ext cx="513349" cy="3274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5" name="Google Shape;315;p23"/>
          <p:cNvSpPr txBox="1"/>
          <p:nvPr/>
        </p:nvSpPr>
        <p:spPr>
          <a:xfrm>
            <a:off x="167" y="1756133"/>
            <a:ext cx="12192000" cy="490000"/>
          </a:xfrm>
          <a:prstGeom prst="rect">
            <a:avLst/>
          </a:prstGeom>
          <a:solidFill>
            <a:srgbClr val="1762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With 1.2 million agents in The U.S., only </a:t>
            </a:r>
            <a:r>
              <a:rPr lang="en" sz="16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1/1500 agents has access to this marketing technology</a:t>
            </a:r>
            <a:endParaRPr sz="16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4A835780-86D9-4A3F-9856-A0EA68434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898" y="4256138"/>
            <a:ext cx="2850385" cy="6571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C2762C63-DE49-4044-8749-0E15E58F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43627"/>
            <a:ext cx="10905066" cy="53707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597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0D7BBCD3-A136-4C4F-A9C1-FEC7630C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28" y="643467"/>
            <a:ext cx="8132943" cy="5571066"/>
          </a:xfrm>
          <a:prstGeom prst="rect">
            <a:avLst/>
          </a:prstGeom>
          <a:ln>
            <a:noFill/>
          </a:ln>
        </p:spPr>
      </p:pic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6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776A7-0689-4EAF-8F2F-812CB1CB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9" y="643467"/>
            <a:ext cx="9058642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4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39159-3A8C-462A-985F-A283E3622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4" r="1" b="27027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85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9 Kent Active">
            <a:hlinkClick r:id="" action="ppaction://media"/>
            <a:extLst>
              <a:ext uri="{FF2B5EF4-FFF2-40B4-BE49-F238E27FC236}">
                <a16:creationId xmlns:a16="http://schemas.microsoft.com/office/drawing/2014/main" id="{4D82AC68-0E72-45E7-AF3E-62768B66B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844" y="1480837"/>
            <a:ext cx="3195078" cy="394508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nline Media 4" title="Newburyport Real Estate For Sale - 3 Beck Street - Bentley's Real Estate">
            <a:hlinkClick r:id="" action="ppaction://media"/>
            <a:extLst>
              <a:ext uri="{FF2B5EF4-FFF2-40B4-BE49-F238E27FC236}">
                <a16:creationId xmlns:a16="http://schemas.microsoft.com/office/drawing/2014/main" id="{5C8EBC82-0C18-4FEC-95B7-42D4D3FA0517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4687101" y="1480837"/>
            <a:ext cx="7013486" cy="3945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0A268-E167-4C8B-B2E2-A6635DD9EB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59" y="453617"/>
            <a:ext cx="7909859" cy="50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EC779-8A25-4822-97C0-46C66D08B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6692"/>
          <a:stretch/>
        </p:blipFill>
        <p:spPr>
          <a:xfrm>
            <a:off x="643467" y="643467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E1458B-973B-420C-BB8D-D715F065F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71" y="321026"/>
            <a:ext cx="8089257" cy="51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68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25</Words>
  <Application>Microsoft Office PowerPoint</Application>
  <PresentationFormat>Widescreen</PresentationFormat>
  <Paragraphs>2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Duncan Burns</dc:creator>
  <cp:lastModifiedBy>Duncan Burns</cp:lastModifiedBy>
  <cp:revision>2</cp:revision>
  <dcterms:created xsi:type="dcterms:W3CDTF">2020-03-04T19:08:22Z</dcterms:created>
  <dcterms:modified xsi:type="dcterms:W3CDTF">2020-03-05T17:38:27Z</dcterms:modified>
</cp:coreProperties>
</file>